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
  </p:handoutMasterIdLst>
  <p:sldIdLst>
    <p:sldId id="256" r:id="rId2"/>
    <p:sldId id="258" r:id="rId3"/>
    <p:sldId id="262" r:id="rId4"/>
    <p:sldId id="28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101"/>
    <a:srgbClr val="C00000"/>
    <a:srgbClr val="FF7D7D"/>
    <a:srgbClr val="F21700"/>
    <a:srgbClr val="FF21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013" y="62"/>
      </p:cViewPr>
      <p:guideLst/>
    </p:cSldViewPr>
  </p:slideViewPr>
  <p:notesTextViewPr>
    <p:cViewPr>
      <p:scale>
        <a:sx n="1" d="1"/>
        <a:sy n="1" d="1"/>
      </p:scale>
      <p:origin x="0" y="0"/>
    </p:cViewPr>
  </p:notesTextViewPr>
  <p:notesViewPr>
    <p:cSldViewPr snapToGrid="0">
      <p:cViewPr varScale="1">
        <p:scale>
          <a:sx n="59" d="100"/>
          <a:sy n="59" d="100"/>
        </p:scale>
        <p:origin x="329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C1D86FFE-D35C-62CB-CBF4-8CF54773B0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a:extLst>
              <a:ext uri="{FF2B5EF4-FFF2-40B4-BE49-F238E27FC236}">
                <a16:creationId xmlns:a16="http://schemas.microsoft.com/office/drawing/2014/main" id="{514143B9-87D5-271D-7CE8-288B5F11829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3F91E82-421B-4F78-826A-885B02D53D46}" type="datetimeFigureOut">
              <a:rPr lang="en-GB" smtClean="0"/>
              <a:t>13/09/2024</a:t>
            </a:fld>
            <a:endParaRPr lang="en-GB"/>
          </a:p>
        </p:txBody>
      </p:sp>
      <p:sp>
        <p:nvSpPr>
          <p:cNvPr id="4" name="Fußzeilenplatzhalter 3">
            <a:extLst>
              <a:ext uri="{FF2B5EF4-FFF2-40B4-BE49-F238E27FC236}">
                <a16:creationId xmlns:a16="http://schemas.microsoft.com/office/drawing/2014/main" id="{94EA023C-DDA5-96FB-97E7-4B6600C0FB8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Foliennummernplatzhalter 4">
            <a:extLst>
              <a:ext uri="{FF2B5EF4-FFF2-40B4-BE49-F238E27FC236}">
                <a16:creationId xmlns:a16="http://schemas.microsoft.com/office/drawing/2014/main" id="{333FC8F5-FE21-16D1-581E-C57A09565A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221A0B6-B466-40FF-B844-AB255F91E6FB}" type="slidenum">
              <a:rPr lang="en-GB" smtClean="0"/>
              <a:t>‹Nr.›</a:t>
            </a:fld>
            <a:endParaRPr lang="en-GB"/>
          </a:p>
        </p:txBody>
      </p:sp>
    </p:spTree>
    <p:extLst>
      <p:ext uri="{BB962C8B-B14F-4D97-AF65-F5344CB8AC3E}">
        <p14:creationId xmlns:p14="http://schemas.microsoft.com/office/powerpoint/2010/main" val="285544112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D46992-8E0A-0718-B84A-62642B9EB75F}"/>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GB"/>
          </a:p>
        </p:txBody>
      </p:sp>
      <p:sp>
        <p:nvSpPr>
          <p:cNvPr id="3" name="Untertitel 2">
            <a:extLst>
              <a:ext uri="{FF2B5EF4-FFF2-40B4-BE49-F238E27FC236}">
                <a16:creationId xmlns:a16="http://schemas.microsoft.com/office/drawing/2014/main" id="{D5789AAA-B6F5-2AA9-AED8-7EDF9E8E77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GB"/>
          </a:p>
        </p:txBody>
      </p:sp>
      <p:sp>
        <p:nvSpPr>
          <p:cNvPr id="4" name="Datumsplatzhalter 3">
            <a:extLst>
              <a:ext uri="{FF2B5EF4-FFF2-40B4-BE49-F238E27FC236}">
                <a16:creationId xmlns:a16="http://schemas.microsoft.com/office/drawing/2014/main" id="{09691DCF-56E6-6679-3C82-55BC486F6449}"/>
              </a:ext>
            </a:extLst>
          </p:cNvPr>
          <p:cNvSpPr>
            <a:spLocks noGrp="1"/>
          </p:cNvSpPr>
          <p:nvPr>
            <p:ph type="dt" sz="half" idx="10"/>
          </p:nvPr>
        </p:nvSpPr>
        <p:spPr/>
        <p:txBody>
          <a:bodyPr/>
          <a:lstStyle/>
          <a:p>
            <a:fld id="{E3F91EAE-4D13-4D68-9937-83098D0C2655}" type="datetimeFigureOut">
              <a:rPr lang="en-GB" smtClean="0"/>
              <a:t>13/09/2024</a:t>
            </a:fld>
            <a:endParaRPr lang="en-GB"/>
          </a:p>
        </p:txBody>
      </p:sp>
      <p:sp>
        <p:nvSpPr>
          <p:cNvPr id="5" name="Fußzeilenplatzhalter 4">
            <a:extLst>
              <a:ext uri="{FF2B5EF4-FFF2-40B4-BE49-F238E27FC236}">
                <a16:creationId xmlns:a16="http://schemas.microsoft.com/office/drawing/2014/main" id="{47A1798E-6855-150A-3147-F2BC8459D862}"/>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8CC1AB12-40F6-61F8-F3B6-ABA2C592F5EB}"/>
              </a:ext>
            </a:extLst>
          </p:cNvPr>
          <p:cNvSpPr>
            <a:spLocks noGrp="1"/>
          </p:cNvSpPr>
          <p:nvPr>
            <p:ph type="sldNum" sz="quarter" idx="12"/>
          </p:nvPr>
        </p:nvSpPr>
        <p:spPr/>
        <p:txBody>
          <a:bodyPr/>
          <a:lstStyle/>
          <a:p>
            <a:fld id="{C4DAF65D-689E-4081-AF52-FB827E41BA8E}" type="slidenum">
              <a:rPr lang="en-GB" smtClean="0"/>
              <a:t>‹Nr.›</a:t>
            </a:fld>
            <a:endParaRPr lang="en-GB"/>
          </a:p>
        </p:txBody>
      </p:sp>
    </p:spTree>
    <p:extLst>
      <p:ext uri="{BB962C8B-B14F-4D97-AF65-F5344CB8AC3E}">
        <p14:creationId xmlns:p14="http://schemas.microsoft.com/office/powerpoint/2010/main" val="4122647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5C3B2A-6AA6-269F-D583-2B82183C7A02}"/>
              </a:ext>
            </a:extLst>
          </p:cNvPr>
          <p:cNvSpPr>
            <a:spLocks noGrp="1"/>
          </p:cNvSpPr>
          <p:nvPr>
            <p:ph type="title"/>
          </p:nvPr>
        </p:nvSpPr>
        <p:spPr/>
        <p:txBody>
          <a:bodyPr/>
          <a:lstStyle/>
          <a:p>
            <a:r>
              <a:rPr lang="de-DE"/>
              <a:t>Mastertitelformat bearbeiten</a:t>
            </a:r>
            <a:endParaRPr lang="en-GB"/>
          </a:p>
        </p:txBody>
      </p:sp>
      <p:sp>
        <p:nvSpPr>
          <p:cNvPr id="3" name="Vertikaler Textplatzhalter 2">
            <a:extLst>
              <a:ext uri="{FF2B5EF4-FFF2-40B4-BE49-F238E27FC236}">
                <a16:creationId xmlns:a16="http://schemas.microsoft.com/office/drawing/2014/main" id="{0362D3C4-8ABD-EA13-2E8F-30B90C6A6599}"/>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id="{28C3525D-6BFB-5AA3-6269-F137E94999C9}"/>
              </a:ext>
            </a:extLst>
          </p:cNvPr>
          <p:cNvSpPr>
            <a:spLocks noGrp="1"/>
          </p:cNvSpPr>
          <p:nvPr>
            <p:ph type="dt" sz="half" idx="10"/>
          </p:nvPr>
        </p:nvSpPr>
        <p:spPr/>
        <p:txBody>
          <a:bodyPr/>
          <a:lstStyle/>
          <a:p>
            <a:fld id="{E3F91EAE-4D13-4D68-9937-83098D0C2655}" type="datetimeFigureOut">
              <a:rPr lang="en-GB" smtClean="0"/>
              <a:t>13/09/2024</a:t>
            </a:fld>
            <a:endParaRPr lang="en-GB"/>
          </a:p>
        </p:txBody>
      </p:sp>
      <p:sp>
        <p:nvSpPr>
          <p:cNvPr id="5" name="Fußzeilenplatzhalter 4">
            <a:extLst>
              <a:ext uri="{FF2B5EF4-FFF2-40B4-BE49-F238E27FC236}">
                <a16:creationId xmlns:a16="http://schemas.microsoft.com/office/drawing/2014/main" id="{4F6B6990-837E-B164-4901-61C796CBB10B}"/>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7690DD5C-2193-509C-C2AF-37B7B0797B91}"/>
              </a:ext>
            </a:extLst>
          </p:cNvPr>
          <p:cNvSpPr>
            <a:spLocks noGrp="1"/>
          </p:cNvSpPr>
          <p:nvPr>
            <p:ph type="sldNum" sz="quarter" idx="12"/>
          </p:nvPr>
        </p:nvSpPr>
        <p:spPr/>
        <p:txBody>
          <a:bodyPr/>
          <a:lstStyle/>
          <a:p>
            <a:fld id="{C4DAF65D-689E-4081-AF52-FB827E41BA8E}" type="slidenum">
              <a:rPr lang="en-GB" smtClean="0"/>
              <a:t>‹Nr.›</a:t>
            </a:fld>
            <a:endParaRPr lang="en-GB"/>
          </a:p>
        </p:txBody>
      </p:sp>
    </p:spTree>
    <p:extLst>
      <p:ext uri="{BB962C8B-B14F-4D97-AF65-F5344CB8AC3E}">
        <p14:creationId xmlns:p14="http://schemas.microsoft.com/office/powerpoint/2010/main" val="2702607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1D37AF0-FAE6-F2F8-FF23-2F2A236C992F}"/>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en-GB"/>
          </a:p>
        </p:txBody>
      </p:sp>
      <p:sp>
        <p:nvSpPr>
          <p:cNvPr id="3" name="Vertikaler Textplatzhalter 2">
            <a:extLst>
              <a:ext uri="{FF2B5EF4-FFF2-40B4-BE49-F238E27FC236}">
                <a16:creationId xmlns:a16="http://schemas.microsoft.com/office/drawing/2014/main" id="{F8B955BF-A4A1-B693-BA76-7E45B43BDD39}"/>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id="{50A8B019-89D5-E257-247C-CFE132AFAF48}"/>
              </a:ext>
            </a:extLst>
          </p:cNvPr>
          <p:cNvSpPr>
            <a:spLocks noGrp="1"/>
          </p:cNvSpPr>
          <p:nvPr>
            <p:ph type="dt" sz="half" idx="10"/>
          </p:nvPr>
        </p:nvSpPr>
        <p:spPr/>
        <p:txBody>
          <a:bodyPr/>
          <a:lstStyle/>
          <a:p>
            <a:fld id="{E3F91EAE-4D13-4D68-9937-83098D0C2655}" type="datetimeFigureOut">
              <a:rPr lang="en-GB" smtClean="0"/>
              <a:t>13/09/2024</a:t>
            </a:fld>
            <a:endParaRPr lang="en-GB"/>
          </a:p>
        </p:txBody>
      </p:sp>
      <p:sp>
        <p:nvSpPr>
          <p:cNvPr id="5" name="Fußzeilenplatzhalter 4">
            <a:extLst>
              <a:ext uri="{FF2B5EF4-FFF2-40B4-BE49-F238E27FC236}">
                <a16:creationId xmlns:a16="http://schemas.microsoft.com/office/drawing/2014/main" id="{9339AD7C-432E-E28D-ED35-F161A98F78EA}"/>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A114B0EC-54B1-F8FE-1041-5AC577A813F5}"/>
              </a:ext>
            </a:extLst>
          </p:cNvPr>
          <p:cNvSpPr>
            <a:spLocks noGrp="1"/>
          </p:cNvSpPr>
          <p:nvPr>
            <p:ph type="sldNum" sz="quarter" idx="12"/>
          </p:nvPr>
        </p:nvSpPr>
        <p:spPr/>
        <p:txBody>
          <a:bodyPr/>
          <a:lstStyle/>
          <a:p>
            <a:fld id="{C4DAF65D-689E-4081-AF52-FB827E41BA8E}" type="slidenum">
              <a:rPr lang="en-GB" smtClean="0"/>
              <a:t>‹Nr.›</a:t>
            </a:fld>
            <a:endParaRPr lang="en-GB"/>
          </a:p>
        </p:txBody>
      </p:sp>
    </p:spTree>
    <p:extLst>
      <p:ext uri="{BB962C8B-B14F-4D97-AF65-F5344CB8AC3E}">
        <p14:creationId xmlns:p14="http://schemas.microsoft.com/office/powerpoint/2010/main" val="1952388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D439D7-2072-0B24-9B3F-6F2AD174462C}"/>
              </a:ext>
            </a:extLst>
          </p:cNvPr>
          <p:cNvSpPr>
            <a:spLocks noGrp="1"/>
          </p:cNvSpPr>
          <p:nvPr>
            <p:ph type="title"/>
          </p:nvPr>
        </p:nvSpPr>
        <p:spPr/>
        <p:txBody>
          <a:bodyPr/>
          <a:lstStyle/>
          <a:p>
            <a:r>
              <a:rPr lang="de-DE"/>
              <a:t>Mastertitelformat bearbeiten</a:t>
            </a:r>
            <a:endParaRPr lang="en-GB"/>
          </a:p>
        </p:txBody>
      </p:sp>
      <p:sp>
        <p:nvSpPr>
          <p:cNvPr id="3" name="Inhaltsplatzhalter 2">
            <a:extLst>
              <a:ext uri="{FF2B5EF4-FFF2-40B4-BE49-F238E27FC236}">
                <a16:creationId xmlns:a16="http://schemas.microsoft.com/office/drawing/2014/main" id="{D5CCBDDC-5558-D270-240B-024452D26989}"/>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id="{E599D4F2-EB0B-56AE-281A-CCA1239A17D1}"/>
              </a:ext>
            </a:extLst>
          </p:cNvPr>
          <p:cNvSpPr>
            <a:spLocks noGrp="1"/>
          </p:cNvSpPr>
          <p:nvPr>
            <p:ph type="dt" sz="half" idx="10"/>
          </p:nvPr>
        </p:nvSpPr>
        <p:spPr/>
        <p:txBody>
          <a:bodyPr/>
          <a:lstStyle/>
          <a:p>
            <a:fld id="{E3F91EAE-4D13-4D68-9937-83098D0C2655}" type="datetimeFigureOut">
              <a:rPr lang="en-GB" smtClean="0"/>
              <a:t>13/09/2024</a:t>
            </a:fld>
            <a:endParaRPr lang="en-GB"/>
          </a:p>
        </p:txBody>
      </p:sp>
      <p:sp>
        <p:nvSpPr>
          <p:cNvPr id="5" name="Fußzeilenplatzhalter 4">
            <a:extLst>
              <a:ext uri="{FF2B5EF4-FFF2-40B4-BE49-F238E27FC236}">
                <a16:creationId xmlns:a16="http://schemas.microsoft.com/office/drawing/2014/main" id="{4BD09F7C-7395-A6CD-A40F-6DFD539BED38}"/>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475086C3-C9A1-B3D6-AD77-B067F0D7573D}"/>
              </a:ext>
            </a:extLst>
          </p:cNvPr>
          <p:cNvSpPr>
            <a:spLocks noGrp="1"/>
          </p:cNvSpPr>
          <p:nvPr>
            <p:ph type="sldNum" sz="quarter" idx="12"/>
          </p:nvPr>
        </p:nvSpPr>
        <p:spPr/>
        <p:txBody>
          <a:bodyPr/>
          <a:lstStyle/>
          <a:p>
            <a:fld id="{C4DAF65D-689E-4081-AF52-FB827E41BA8E}" type="slidenum">
              <a:rPr lang="en-GB" smtClean="0"/>
              <a:t>‹Nr.›</a:t>
            </a:fld>
            <a:endParaRPr lang="en-GB"/>
          </a:p>
        </p:txBody>
      </p:sp>
    </p:spTree>
    <p:extLst>
      <p:ext uri="{BB962C8B-B14F-4D97-AF65-F5344CB8AC3E}">
        <p14:creationId xmlns:p14="http://schemas.microsoft.com/office/powerpoint/2010/main" val="873384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82645A-94B8-2B30-D067-09CE4C353189}"/>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GB"/>
          </a:p>
        </p:txBody>
      </p:sp>
      <p:sp>
        <p:nvSpPr>
          <p:cNvPr id="3" name="Textplatzhalter 2">
            <a:extLst>
              <a:ext uri="{FF2B5EF4-FFF2-40B4-BE49-F238E27FC236}">
                <a16:creationId xmlns:a16="http://schemas.microsoft.com/office/drawing/2014/main" id="{7FB2B133-CB16-DB40-EF35-2DB40773F4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3BF32AC2-BCC9-E349-4F5D-0A353C4500F5}"/>
              </a:ext>
            </a:extLst>
          </p:cNvPr>
          <p:cNvSpPr>
            <a:spLocks noGrp="1"/>
          </p:cNvSpPr>
          <p:nvPr>
            <p:ph type="dt" sz="half" idx="10"/>
          </p:nvPr>
        </p:nvSpPr>
        <p:spPr/>
        <p:txBody>
          <a:bodyPr/>
          <a:lstStyle/>
          <a:p>
            <a:fld id="{E3F91EAE-4D13-4D68-9937-83098D0C2655}" type="datetimeFigureOut">
              <a:rPr lang="en-GB" smtClean="0"/>
              <a:t>13/09/2024</a:t>
            </a:fld>
            <a:endParaRPr lang="en-GB"/>
          </a:p>
        </p:txBody>
      </p:sp>
      <p:sp>
        <p:nvSpPr>
          <p:cNvPr id="5" name="Fußzeilenplatzhalter 4">
            <a:extLst>
              <a:ext uri="{FF2B5EF4-FFF2-40B4-BE49-F238E27FC236}">
                <a16:creationId xmlns:a16="http://schemas.microsoft.com/office/drawing/2014/main" id="{51AFF214-4F15-3E26-C30A-B768995C8484}"/>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3495E618-819D-D6F4-72B4-D6DB316F5D65}"/>
              </a:ext>
            </a:extLst>
          </p:cNvPr>
          <p:cNvSpPr>
            <a:spLocks noGrp="1"/>
          </p:cNvSpPr>
          <p:nvPr>
            <p:ph type="sldNum" sz="quarter" idx="12"/>
          </p:nvPr>
        </p:nvSpPr>
        <p:spPr/>
        <p:txBody>
          <a:bodyPr/>
          <a:lstStyle/>
          <a:p>
            <a:fld id="{C4DAF65D-689E-4081-AF52-FB827E41BA8E}" type="slidenum">
              <a:rPr lang="en-GB" smtClean="0"/>
              <a:t>‹Nr.›</a:t>
            </a:fld>
            <a:endParaRPr lang="en-GB"/>
          </a:p>
        </p:txBody>
      </p:sp>
    </p:spTree>
    <p:extLst>
      <p:ext uri="{BB962C8B-B14F-4D97-AF65-F5344CB8AC3E}">
        <p14:creationId xmlns:p14="http://schemas.microsoft.com/office/powerpoint/2010/main" val="3323622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4E8AF4-21ED-E46A-7E02-D3114B8D7E0C}"/>
              </a:ext>
            </a:extLst>
          </p:cNvPr>
          <p:cNvSpPr>
            <a:spLocks noGrp="1"/>
          </p:cNvSpPr>
          <p:nvPr>
            <p:ph type="title"/>
          </p:nvPr>
        </p:nvSpPr>
        <p:spPr/>
        <p:txBody>
          <a:bodyPr/>
          <a:lstStyle/>
          <a:p>
            <a:r>
              <a:rPr lang="de-DE"/>
              <a:t>Mastertitelformat bearbeiten</a:t>
            </a:r>
            <a:endParaRPr lang="en-GB"/>
          </a:p>
        </p:txBody>
      </p:sp>
      <p:sp>
        <p:nvSpPr>
          <p:cNvPr id="3" name="Inhaltsplatzhalter 2">
            <a:extLst>
              <a:ext uri="{FF2B5EF4-FFF2-40B4-BE49-F238E27FC236}">
                <a16:creationId xmlns:a16="http://schemas.microsoft.com/office/drawing/2014/main" id="{878C76E5-CC8F-4745-7A90-7C0FCF25C3DC}"/>
              </a:ext>
            </a:extLst>
          </p:cNvPr>
          <p:cNvSpPr>
            <a:spLocks noGrp="1"/>
          </p:cNvSpPr>
          <p:nvPr>
            <p:ph sz="half" idx="1"/>
          </p:nvPr>
        </p:nvSpPr>
        <p:spPr>
          <a:xfrm>
            <a:off x="838200" y="1825625"/>
            <a:ext cx="5181600" cy="410322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Inhaltsplatzhalter 3">
            <a:extLst>
              <a:ext uri="{FF2B5EF4-FFF2-40B4-BE49-F238E27FC236}">
                <a16:creationId xmlns:a16="http://schemas.microsoft.com/office/drawing/2014/main" id="{811C846D-1C91-0BCD-BCC6-F88D4BA6294A}"/>
              </a:ext>
            </a:extLst>
          </p:cNvPr>
          <p:cNvSpPr>
            <a:spLocks noGrp="1"/>
          </p:cNvSpPr>
          <p:nvPr>
            <p:ph sz="half" idx="2"/>
          </p:nvPr>
        </p:nvSpPr>
        <p:spPr>
          <a:xfrm>
            <a:off x="6172200" y="1825625"/>
            <a:ext cx="5181600" cy="410322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umsplatzhalter 4">
            <a:extLst>
              <a:ext uri="{FF2B5EF4-FFF2-40B4-BE49-F238E27FC236}">
                <a16:creationId xmlns:a16="http://schemas.microsoft.com/office/drawing/2014/main" id="{FEC85922-ECD4-C63C-661E-D4ECE711CCCA}"/>
              </a:ext>
            </a:extLst>
          </p:cNvPr>
          <p:cNvSpPr>
            <a:spLocks noGrp="1"/>
          </p:cNvSpPr>
          <p:nvPr>
            <p:ph type="dt" sz="half" idx="10"/>
          </p:nvPr>
        </p:nvSpPr>
        <p:spPr/>
        <p:txBody>
          <a:bodyPr/>
          <a:lstStyle/>
          <a:p>
            <a:fld id="{E3F91EAE-4D13-4D68-9937-83098D0C2655}" type="datetimeFigureOut">
              <a:rPr lang="en-GB" smtClean="0"/>
              <a:t>13/09/2024</a:t>
            </a:fld>
            <a:endParaRPr lang="en-GB"/>
          </a:p>
        </p:txBody>
      </p:sp>
      <p:sp>
        <p:nvSpPr>
          <p:cNvPr id="6" name="Fußzeilenplatzhalter 5">
            <a:extLst>
              <a:ext uri="{FF2B5EF4-FFF2-40B4-BE49-F238E27FC236}">
                <a16:creationId xmlns:a16="http://schemas.microsoft.com/office/drawing/2014/main" id="{B98912B7-1FE5-2985-6804-5AF97F29E81D}"/>
              </a:ext>
            </a:extLst>
          </p:cNvPr>
          <p:cNvSpPr>
            <a:spLocks noGrp="1"/>
          </p:cNvSpPr>
          <p:nvPr>
            <p:ph type="ftr" sz="quarter" idx="11"/>
          </p:nvPr>
        </p:nvSpPr>
        <p:spPr/>
        <p:txBody>
          <a:bodyPr/>
          <a:lstStyle/>
          <a:p>
            <a:endParaRPr lang="en-GB"/>
          </a:p>
        </p:txBody>
      </p:sp>
      <p:sp>
        <p:nvSpPr>
          <p:cNvPr id="7" name="Foliennummernplatzhalter 6">
            <a:extLst>
              <a:ext uri="{FF2B5EF4-FFF2-40B4-BE49-F238E27FC236}">
                <a16:creationId xmlns:a16="http://schemas.microsoft.com/office/drawing/2014/main" id="{16EDED4F-DAA3-5B26-0B3C-008EBE976314}"/>
              </a:ext>
            </a:extLst>
          </p:cNvPr>
          <p:cNvSpPr>
            <a:spLocks noGrp="1"/>
          </p:cNvSpPr>
          <p:nvPr>
            <p:ph type="sldNum" sz="quarter" idx="12"/>
          </p:nvPr>
        </p:nvSpPr>
        <p:spPr/>
        <p:txBody>
          <a:bodyPr/>
          <a:lstStyle/>
          <a:p>
            <a:fld id="{C4DAF65D-689E-4081-AF52-FB827E41BA8E}" type="slidenum">
              <a:rPr lang="en-GB" smtClean="0"/>
              <a:t>‹Nr.›</a:t>
            </a:fld>
            <a:endParaRPr lang="en-GB"/>
          </a:p>
        </p:txBody>
      </p:sp>
    </p:spTree>
    <p:extLst>
      <p:ext uri="{BB962C8B-B14F-4D97-AF65-F5344CB8AC3E}">
        <p14:creationId xmlns:p14="http://schemas.microsoft.com/office/powerpoint/2010/main" val="316596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6A8B6C-B597-2F38-56E8-6DC339F02C25}"/>
              </a:ext>
            </a:extLst>
          </p:cNvPr>
          <p:cNvSpPr>
            <a:spLocks noGrp="1"/>
          </p:cNvSpPr>
          <p:nvPr>
            <p:ph type="title"/>
          </p:nvPr>
        </p:nvSpPr>
        <p:spPr>
          <a:xfrm>
            <a:off x="839788" y="365125"/>
            <a:ext cx="10515600" cy="1325563"/>
          </a:xfrm>
        </p:spPr>
        <p:txBody>
          <a:bodyPr/>
          <a:lstStyle/>
          <a:p>
            <a:r>
              <a:rPr lang="de-DE"/>
              <a:t>Mastertitelformat bearbeiten</a:t>
            </a:r>
            <a:endParaRPr lang="en-GB"/>
          </a:p>
        </p:txBody>
      </p:sp>
      <p:sp>
        <p:nvSpPr>
          <p:cNvPr id="3" name="Textplatzhalter 2">
            <a:extLst>
              <a:ext uri="{FF2B5EF4-FFF2-40B4-BE49-F238E27FC236}">
                <a16:creationId xmlns:a16="http://schemas.microsoft.com/office/drawing/2014/main" id="{86CBCEFB-0A60-36BE-E247-7A46E1229C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D7A69F02-E1D3-23F3-0C98-5FF8CA3E364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platzhalter 4">
            <a:extLst>
              <a:ext uri="{FF2B5EF4-FFF2-40B4-BE49-F238E27FC236}">
                <a16:creationId xmlns:a16="http://schemas.microsoft.com/office/drawing/2014/main" id="{B11BFF67-6738-18EF-3C7B-43602CCFC2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C51B2EBB-F8C4-3062-F88A-1F4FD8A80AE7}"/>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umsplatzhalter 6">
            <a:extLst>
              <a:ext uri="{FF2B5EF4-FFF2-40B4-BE49-F238E27FC236}">
                <a16:creationId xmlns:a16="http://schemas.microsoft.com/office/drawing/2014/main" id="{DE50FE5E-0196-2099-065D-90992EFEBD9F}"/>
              </a:ext>
            </a:extLst>
          </p:cNvPr>
          <p:cNvSpPr>
            <a:spLocks noGrp="1"/>
          </p:cNvSpPr>
          <p:nvPr>
            <p:ph type="dt" sz="half" idx="10"/>
          </p:nvPr>
        </p:nvSpPr>
        <p:spPr/>
        <p:txBody>
          <a:bodyPr/>
          <a:lstStyle/>
          <a:p>
            <a:fld id="{E3F91EAE-4D13-4D68-9937-83098D0C2655}" type="datetimeFigureOut">
              <a:rPr lang="en-GB" smtClean="0"/>
              <a:t>13/09/2024</a:t>
            </a:fld>
            <a:endParaRPr lang="en-GB"/>
          </a:p>
        </p:txBody>
      </p:sp>
      <p:sp>
        <p:nvSpPr>
          <p:cNvPr id="8" name="Fußzeilenplatzhalter 7">
            <a:extLst>
              <a:ext uri="{FF2B5EF4-FFF2-40B4-BE49-F238E27FC236}">
                <a16:creationId xmlns:a16="http://schemas.microsoft.com/office/drawing/2014/main" id="{3978809B-75F8-A2CF-C4A6-BBBC985DFA86}"/>
              </a:ext>
            </a:extLst>
          </p:cNvPr>
          <p:cNvSpPr>
            <a:spLocks noGrp="1"/>
          </p:cNvSpPr>
          <p:nvPr>
            <p:ph type="ftr" sz="quarter" idx="11"/>
          </p:nvPr>
        </p:nvSpPr>
        <p:spPr/>
        <p:txBody>
          <a:bodyPr/>
          <a:lstStyle/>
          <a:p>
            <a:endParaRPr lang="en-GB"/>
          </a:p>
        </p:txBody>
      </p:sp>
      <p:sp>
        <p:nvSpPr>
          <p:cNvPr id="9" name="Foliennummernplatzhalter 8">
            <a:extLst>
              <a:ext uri="{FF2B5EF4-FFF2-40B4-BE49-F238E27FC236}">
                <a16:creationId xmlns:a16="http://schemas.microsoft.com/office/drawing/2014/main" id="{FCB164F4-834F-1797-EAEC-38233AB0F2DB}"/>
              </a:ext>
            </a:extLst>
          </p:cNvPr>
          <p:cNvSpPr>
            <a:spLocks noGrp="1"/>
          </p:cNvSpPr>
          <p:nvPr>
            <p:ph type="sldNum" sz="quarter" idx="12"/>
          </p:nvPr>
        </p:nvSpPr>
        <p:spPr/>
        <p:txBody>
          <a:bodyPr/>
          <a:lstStyle/>
          <a:p>
            <a:fld id="{C4DAF65D-689E-4081-AF52-FB827E41BA8E}" type="slidenum">
              <a:rPr lang="en-GB" smtClean="0"/>
              <a:t>‹Nr.›</a:t>
            </a:fld>
            <a:endParaRPr lang="en-GB"/>
          </a:p>
        </p:txBody>
      </p:sp>
    </p:spTree>
    <p:extLst>
      <p:ext uri="{BB962C8B-B14F-4D97-AF65-F5344CB8AC3E}">
        <p14:creationId xmlns:p14="http://schemas.microsoft.com/office/powerpoint/2010/main" val="2428895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098AFA-377C-C49C-11A3-9E57150EDF3D}"/>
              </a:ext>
            </a:extLst>
          </p:cNvPr>
          <p:cNvSpPr>
            <a:spLocks noGrp="1"/>
          </p:cNvSpPr>
          <p:nvPr>
            <p:ph type="title"/>
          </p:nvPr>
        </p:nvSpPr>
        <p:spPr/>
        <p:txBody>
          <a:bodyPr/>
          <a:lstStyle/>
          <a:p>
            <a:r>
              <a:rPr lang="de-DE"/>
              <a:t>Mastertitelformat bearbeiten</a:t>
            </a:r>
            <a:endParaRPr lang="en-GB"/>
          </a:p>
        </p:txBody>
      </p:sp>
      <p:sp>
        <p:nvSpPr>
          <p:cNvPr id="3" name="Datumsplatzhalter 2">
            <a:extLst>
              <a:ext uri="{FF2B5EF4-FFF2-40B4-BE49-F238E27FC236}">
                <a16:creationId xmlns:a16="http://schemas.microsoft.com/office/drawing/2014/main" id="{9E2099C0-BA63-3430-C76F-1DE6C73B5FFB}"/>
              </a:ext>
            </a:extLst>
          </p:cNvPr>
          <p:cNvSpPr>
            <a:spLocks noGrp="1"/>
          </p:cNvSpPr>
          <p:nvPr>
            <p:ph type="dt" sz="half" idx="10"/>
          </p:nvPr>
        </p:nvSpPr>
        <p:spPr/>
        <p:txBody>
          <a:bodyPr/>
          <a:lstStyle/>
          <a:p>
            <a:fld id="{E3F91EAE-4D13-4D68-9937-83098D0C2655}" type="datetimeFigureOut">
              <a:rPr lang="en-GB" smtClean="0"/>
              <a:t>13/09/2024</a:t>
            </a:fld>
            <a:endParaRPr lang="en-GB"/>
          </a:p>
        </p:txBody>
      </p:sp>
      <p:sp>
        <p:nvSpPr>
          <p:cNvPr id="4" name="Fußzeilenplatzhalter 3">
            <a:extLst>
              <a:ext uri="{FF2B5EF4-FFF2-40B4-BE49-F238E27FC236}">
                <a16:creationId xmlns:a16="http://schemas.microsoft.com/office/drawing/2014/main" id="{23DB2D59-1F20-F44A-0537-E4A585F81A14}"/>
              </a:ext>
            </a:extLst>
          </p:cNvPr>
          <p:cNvSpPr>
            <a:spLocks noGrp="1"/>
          </p:cNvSpPr>
          <p:nvPr>
            <p:ph type="ftr" sz="quarter" idx="11"/>
          </p:nvPr>
        </p:nvSpPr>
        <p:spPr/>
        <p:txBody>
          <a:bodyPr/>
          <a:lstStyle/>
          <a:p>
            <a:endParaRPr lang="en-GB"/>
          </a:p>
        </p:txBody>
      </p:sp>
      <p:sp>
        <p:nvSpPr>
          <p:cNvPr id="5" name="Foliennummernplatzhalter 4">
            <a:extLst>
              <a:ext uri="{FF2B5EF4-FFF2-40B4-BE49-F238E27FC236}">
                <a16:creationId xmlns:a16="http://schemas.microsoft.com/office/drawing/2014/main" id="{D826E9BF-2D07-D93A-72C9-AADB102DD0F4}"/>
              </a:ext>
            </a:extLst>
          </p:cNvPr>
          <p:cNvSpPr>
            <a:spLocks noGrp="1"/>
          </p:cNvSpPr>
          <p:nvPr>
            <p:ph type="sldNum" sz="quarter" idx="12"/>
          </p:nvPr>
        </p:nvSpPr>
        <p:spPr/>
        <p:txBody>
          <a:bodyPr/>
          <a:lstStyle/>
          <a:p>
            <a:fld id="{C4DAF65D-689E-4081-AF52-FB827E41BA8E}" type="slidenum">
              <a:rPr lang="en-GB" smtClean="0"/>
              <a:t>‹Nr.›</a:t>
            </a:fld>
            <a:endParaRPr lang="en-GB"/>
          </a:p>
        </p:txBody>
      </p:sp>
    </p:spTree>
    <p:extLst>
      <p:ext uri="{BB962C8B-B14F-4D97-AF65-F5344CB8AC3E}">
        <p14:creationId xmlns:p14="http://schemas.microsoft.com/office/powerpoint/2010/main" val="1494536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D793F29-0AB8-2434-5AC2-E2FFE02A7540}"/>
              </a:ext>
            </a:extLst>
          </p:cNvPr>
          <p:cNvSpPr>
            <a:spLocks noGrp="1"/>
          </p:cNvSpPr>
          <p:nvPr>
            <p:ph type="dt" sz="half" idx="10"/>
          </p:nvPr>
        </p:nvSpPr>
        <p:spPr/>
        <p:txBody>
          <a:bodyPr/>
          <a:lstStyle/>
          <a:p>
            <a:fld id="{E3F91EAE-4D13-4D68-9937-83098D0C2655}" type="datetimeFigureOut">
              <a:rPr lang="en-GB" smtClean="0"/>
              <a:t>13/09/2024</a:t>
            </a:fld>
            <a:endParaRPr lang="en-GB"/>
          </a:p>
        </p:txBody>
      </p:sp>
      <p:sp>
        <p:nvSpPr>
          <p:cNvPr id="3" name="Fußzeilenplatzhalter 2">
            <a:extLst>
              <a:ext uri="{FF2B5EF4-FFF2-40B4-BE49-F238E27FC236}">
                <a16:creationId xmlns:a16="http://schemas.microsoft.com/office/drawing/2014/main" id="{E37E7A68-3063-14B1-FC33-E67033A7EC23}"/>
              </a:ext>
            </a:extLst>
          </p:cNvPr>
          <p:cNvSpPr>
            <a:spLocks noGrp="1"/>
          </p:cNvSpPr>
          <p:nvPr>
            <p:ph type="ftr" sz="quarter" idx="11"/>
          </p:nvPr>
        </p:nvSpPr>
        <p:spPr/>
        <p:txBody>
          <a:bodyPr/>
          <a:lstStyle/>
          <a:p>
            <a:endParaRPr lang="en-GB"/>
          </a:p>
        </p:txBody>
      </p:sp>
      <p:sp>
        <p:nvSpPr>
          <p:cNvPr id="4" name="Foliennummernplatzhalter 3">
            <a:extLst>
              <a:ext uri="{FF2B5EF4-FFF2-40B4-BE49-F238E27FC236}">
                <a16:creationId xmlns:a16="http://schemas.microsoft.com/office/drawing/2014/main" id="{254DFC92-660E-63BE-AA74-BB73471CF3F6}"/>
              </a:ext>
            </a:extLst>
          </p:cNvPr>
          <p:cNvSpPr>
            <a:spLocks noGrp="1"/>
          </p:cNvSpPr>
          <p:nvPr>
            <p:ph type="sldNum" sz="quarter" idx="12"/>
          </p:nvPr>
        </p:nvSpPr>
        <p:spPr/>
        <p:txBody>
          <a:bodyPr/>
          <a:lstStyle/>
          <a:p>
            <a:fld id="{C4DAF65D-689E-4081-AF52-FB827E41BA8E}" type="slidenum">
              <a:rPr lang="en-GB" smtClean="0"/>
              <a:t>‹Nr.›</a:t>
            </a:fld>
            <a:endParaRPr lang="en-GB"/>
          </a:p>
        </p:txBody>
      </p:sp>
    </p:spTree>
    <p:extLst>
      <p:ext uri="{BB962C8B-B14F-4D97-AF65-F5344CB8AC3E}">
        <p14:creationId xmlns:p14="http://schemas.microsoft.com/office/powerpoint/2010/main" val="2254563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8E331C-6CF4-825D-C9C7-57684CA0D2A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GB"/>
          </a:p>
        </p:txBody>
      </p:sp>
      <p:sp>
        <p:nvSpPr>
          <p:cNvPr id="3" name="Inhaltsplatzhalter 2">
            <a:extLst>
              <a:ext uri="{FF2B5EF4-FFF2-40B4-BE49-F238E27FC236}">
                <a16:creationId xmlns:a16="http://schemas.microsoft.com/office/drawing/2014/main" id="{6830535C-3024-3D09-DC61-7DE594FD17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Textplatzhalter 3">
            <a:extLst>
              <a:ext uri="{FF2B5EF4-FFF2-40B4-BE49-F238E27FC236}">
                <a16:creationId xmlns:a16="http://schemas.microsoft.com/office/drawing/2014/main" id="{E148EAC0-66E3-D2E8-D44F-C383D45CE6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685DC40-8B66-A348-47E2-0A2F4C5AF90F}"/>
              </a:ext>
            </a:extLst>
          </p:cNvPr>
          <p:cNvSpPr>
            <a:spLocks noGrp="1"/>
          </p:cNvSpPr>
          <p:nvPr>
            <p:ph type="dt" sz="half" idx="10"/>
          </p:nvPr>
        </p:nvSpPr>
        <p:spPr/>
        <p:txBody>
          <a:bodyPr/>
          <a:lstStyle/>
          <a:p>
            <a:fld id="{E3F91EAE-4D13-4D68-9937-83098D0C2655}" type="datetimeFigureOut">
              <a:rPr lang="en-GB" smtClean="0"/>
              <a:t>13/09/2024</a:t>
            </a:fld>
            <a:endParaRPr lang="en-GB"/>
          </a:p>
        </p:txBody>
      </p:sp>
      <p:sp>
        <p:nvSpPr>
          <p:cNvPr id="6" name="Fußzeilenplatzhalter 5">
            <a:extLst>
              <a:ext uri="{FF2B5EF4-FFF2-40B4-BE49-F238E27FC236}">
                <a16:creationId xmlns:a16="http://schemas.microsoft.com/office/drawing/2014/main" id="{0277D75C-AE0A-1D97-08D1-41A304337309}"/>
              </a:ext>
            </a:extLst>
          </p:cNvPr>
          <p:cNvSpPr>
            <a:spLocks noGrp="1"/>
          </p:cNvSpPr>
          <p:nvPr>
            <p:ph type="ftr" sz="quarter" idx="11"/>
          </p:nvPr>
        </p:nvSpPr>
        <p:spPr/>
        <p:txBody>
          <a:bodyPr/>
          <a:lstStyle/>
          <a:p>
            <a:endParaRPr lang="en-GB"/>
          </a:p>
        </p:txBody>
      </p:sp>
      <p:sp>
        <p:nvSpPr>
          <p:cNvPr id="7" name="Foliennummernplatzhalter 6">
            <a:extLst>
              <a:ext uri="{FF2B5EF4-FFF2-40B4-BE49-F238E27FC236}">
                <a16:creationId xmlns:a16="http://schemas.microsoft.com/office/drawing/2014/main" id="{968D14B4-0309-F560-92D3-54D8F6118D38}"/>
              </a:ext>
            </a:extLst>
          </p:cNvPr>
          <p:cNvSpPr>
            <a:spLocks noGrp="1"/>
          </p:cNvSpPr>
          <p:nvPr>
            <p:ph type="sldNum" sz="quarter" idx="12"/>
          </p:nvPr>
        </p:nvSpPr>
        <p:spPr/>
        <p:txBody>
          <a:bodyPr/>
          <a:lstStyle/>
          <a:p>
            <a:fld id="{C4DAF65D-689E-4081-AF52-FB827E41BA8E}" type="slidenum">
              <a:rPr lang="en-GB" smtClean="0"/>
              <a:t>‹Nr.›</a:t>
            </a:fld>
            <a:endParaRPr lang="en-GB"/>
          </a:p>
        </p:txBody>
      </p:sp>
    </p:spTree>
    <p:extLst>
      <p:ext uri="{BB962C8B-B14F-4D97-AF65-F5344CB8AC3E}">
        <p14:creationId xmlns:p14="http://schemas.microsoft.com/office/powerpoint/2010/main" val="3604583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84E7FC-8451-6D32-6537-C14230F0C5E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GB"/>
          </a:p>
        </p:txBody>
      </p:sp>
      <p:sp>
        <p:nvSpPr>
          <p:cNvPr id="3" name="Bildplatzhalter 2">
            <a:extLst>
              <a:ext uri="{FF2B5EF4-FFF2-40B4-BE49-F238E27FC236}">
                <a16:creationId xmlns:a16="http://schemas.microsoft.com/office/drawing/2014/main" id="{58A2BBFA-E28A-9811-3BEC-443066F880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platzhalter 3">
            <a:extLst>
              <a:ext uri="{FF2B5EF4-FFF2-40B4-BE49-F238E27FC236}">
                <a16:creationId xmlns:a16="http://schemas.microsoft.com/office/drawing/2014/main" id="{0DC06F62-7C32-1880-C93A-EA9814835B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57A75F3B-7AA9-20FD-55CF-64CB46B398FC}"/>
              </a:ext>
            </a:extLst>
          </p:cNvPr>
          <p:cNvSpPr>
            <a:spLocks noGrp="1"/>
          </p:cNvSpPr>
          <p:nvPr>
            <p:ph type="dt" sz="half" idx="10"/>
          </p:nvPr>
        </p:nvSpPr>
        <p:spPr/>
        <p:txBody>
          <a:bodyPr/>
          <a:lstStyle/>
          <a:p>
            <a:fld id="{E3F91EAE-4D13-4D68-9937-83098D0C2655}" type="datetimeFigureOut">
              <a:rPr lang="en-GB" smtClean="0"/>
              <a:t>13/09/2024</a:t>
            </a:fld>
            <a:endParaRPr lang="en-GB"/>
          </a:p>
        </p:txBody>
      </p:sp>
      <p:sp>
        <p:nvSpPr>
          <p:cNvPr id="6" name="Fußzeilenplatzhalter 5">
            <a:extLst>
              <a:ext uri="{FF2B5EF4-FFF2-40B4-BE49-F238E27FC236}">
                <a16:creationId xmlns:a16="http://schemas.microsoft.com/office/drawing/2014/main" id="{B10FEFBD-06ED-916E-2FD6-FE25C2400525}"/>
              </a:ext>
            </a:extLst>
          </p:cNvPr>
          <p:cNvSpPr>
            <a:spLocks noGrp="1"/>
          </p:cNvSpPr>
          <p:nvPr>
            <p:ph type="ftr" sz="quarter" idx="11"/>
          </p:nvPr>
        </p:nvSpPr>
        <p:spPr/>
        <p:txBody>
          <a:bodyPr/>
          <a:lstStyle/>
          <a:p>
            <a:endParaRPr lang="en-GB"/>
          </a:p>
        </p:txBody>
      </p:sp>
      <p:sp>
        <p:nvSpPr>
          <p:cNvPr id="7" name="Foliennummernplatzhalter 6">
            <a:extLst>
              <a:ext uri="{FF2B5EF4-FFF2-40B4-BE49-F238E27FC236}">
                <a16:creationId xmlns:a16="http://schemas.microsoft.com/office/drawing/2014/main" id="{350AC1F4-1C09-A8DE-FD9B-D3D7D260BC94}"/>
              </a:ext>
            </a:extLst>
          </p:cNvPr>
          <p:cNvSpPr>
            <a:spLocks noGrp="1"/>
          </p:cNvSpPr>
          <p:nvPr>
            <p:ph type="sldNum" sz="quarter" idx="12"/>
          </p:nvPr>
        </p:nvSpPr>
        <p:spPr/>
        <p:txBody>
          <a:bodyPr/>
          <a:lstStyle/>
          <a:p>
            <a:fld id="{C4DAF65D-689E-4081-AF52-FB827E41BA8E}" type="slidenum">
              <a:rPr lang="en-GB" smtClean="0"/>
              <a:t>‹Nr.›</a:t>
            </a:fld>
            <a:endParaRPr lang="en-GB"/>
          </a:p>
        </p:txBody>
      </p:sp>
    </p:spTree>
    <p:extLst>
      <p:ext uri="{BB962C8B-B14F-4D97-AF65-F5344CB8AC3E}">
        <p14:creationId xmlns:p14="http://schemas.microsoft.com/office/powerpoint/2010/main" val="833370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hteck 10">
            <a:extLst>
              <a:ext uri="{FF2B5EF4-FFF2-40B4-BE49-F238E27FC236}">
                <a16:creationId xmlns:a16="http://schemas.microsoft.com/office/drawing/2014/main" id="{FB3388F7-2E41-B484-427B-E913D8F6D830}"/>
              </a:ext>
            </a:extLst>
          </p:cNvPr>
          <p:cNvSpPr/>
          <p:nvPr userDrawn="1"/>
        </p:nvSpPr>
        <p:spPr>
          <a:xfrm>
            <a:off x="-17320" y="-68825"/>
            <a:ext cx="12192000" cy="992154"/>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elplatzhalter 1">
            <a:extLst>
              <a:ext uri="{FF2B5EF4-FFF2-40B4-BE49-F238E27FC236}">
                <a16:creationId xmlns:a16="http://schemas.microsoft.com/office/drawing/2014/main" id="{0950D978-39F0-8468-FB0E-FC8869172996}"/>
              </a:ext>
            </a:extLst>
          </p:cNvPr>
          <p:cNvSpPr>
            <a:spLocks noGrp="1"/>
          </p:cNvSpPr>
          <p:nvPr>
            <p:ph type="title"/>
          </p:nvPr>
        </p:nvSpPr>
        <p:spPr>
          <a:xfrm>
            <a:off x="838200" y="365126"/>
            <a:ext cx="10515600" cy="541736"/>
          </a:xfrm>
          <a:prstGeom prst="rect">
            <a:avLst/>
          </a:prstGeom>
        </p:spPr>
        <p:txBody>
          <a:bodyPr vert="horz" lIns="91440" tIns="45720" rIns="91440" bIns="45720" rtlCol="0" anchor="ctr">
            <a:normAutofit/>
          </a:bodyPr>
          <a:lstStyle/>
          <a:p>
            <a:r>
              <a:rPr lang="de-DE"/>
              <a:t>Mastertitelformat bearbeiten</a:t>
            </a:r>
            <a:endParaRPr lang="en-GB"/>
          </a:p>
        </p:txBody>
      </p:sp>
      <p:sp>
        <p:nvSpPr>
          <p:cNvPr id="3" name="Textplatzhalter 2">
            <a:extLst>
              <a:ext uri="{FF2B5EF4-FFF2-40B4-BE49-F238E27FC236}">
                <a16:creationId xmlns:a16="http://schemas.microsoft.com/office/drawing/2014/main" id="{C0678A79-1355-D8FC-EEDA-270F2DF69ECE}"/>
              </a:ext>
            </a:extLst>
          </p:cNvPr>
          <p:cNvSpPr>
            <a:spLocks noGrp="1"/>
          </p:cNvSpPr>
          <p:nvPr>
            <p:ph type="body" idx="1"/>
          </p:nvPr>
        </p:nvSpPr>
        <p:spPr>
          <a:xfrm>
            <a:off x="838200" y="1262501"/>
            <a:ext cx="10515600" cy="46886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GB" dirty="0"/>
          </a:p>
        </p:txBody>
      </p:sp>
      <p:sp>
        <p:nvSpPr>
          <p:cNvPr id="4" name="Datumsplatzhalter 3">
            <a:extLst>
              <a:ext uri="{FF2B5EF4-FFF2-40B4-BE49-F238E27FC236}">
                <a16:creationId xmlns:a16="http://schemas.microsoft.com/office/drawing/2014/main" id="{D9D671F5-7E30-83A8-190E-CA17C0CD4D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91EAE-4D13-4D68-9937-83098D0C2655}" type="datetimeFigureOut">
              <a:rPr lang="en-GB" smtClean="0"/>
              <a:t>13/09/2024</a:t>
            </a:fld>
            <a:endParaRPr lang="en-GB"/>
          </a:p>
        </p:txBody>
      </p:sp>
      <p:sp>
        <p:nvSpPr>
          <p:cNvPr id="5" name="Fußzeilenplatzhalter 4">
            <a:extLst>
              <a:ext uri="{FF2B5EF4-FFF2-40B4-BE49-F238E27FC236}">
                <a16:creationId xmlns:a16="http://schemas.microsoft.com/office/drawing/2014/main" id="{80F2C4AD-6AFA-3C00-3E6C-CCA0533B2C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Foliennummernplatzhalter 5">
            <a:extLst>
              <a:ext uri="{FF2B5EF4-FFF2-40B4-BE49-F238E27FC236}">
                <a16:creationId xmlns:a16="http://schemas.microsoft.com/office/drawing/2014/main" id="{BCFA7147-958E-E2AA-7AD1-8DAE6CB153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DAF65D-689E-4081-AF52-FB827E41BA8E}" type="slidenum">
              <a:rPr lang="en-GB" smtClean="0"/>
              <a:t>‹Nr.›</a:t>
            </a:fld>
            <a:endParaRPr lang="en-GB"/>
          </a:p>
        </p:txBody>
      </p:sp>
      <p:sp>
        <p:nvSpPr>
          <p:cNvPr id="10" name="Rechteck 9">
            <a:extLst>
              <a:ext uri="{FF2B5EF4-FFF2-40B4-BE49-F238E27FC236}">
                <a16:creationId xmlns:a16="http://schemas.microsoft.com/office/drawing/2014/main" id="{A2B81705-B1F5-4D7B-A522-350C79990922}"/>
              </a:ext>
            </a:extLst>
          </p:cNvPr>
          <p:cNvSpPr/>
          <p:nvPr userDrawn="1"/>
        </p:nvSpPr>
        <p:spPr>
          <a:xfrm>
            <a:off x="-17320" y="6204155"/>
            <a:ext cx="12209320" cy="670314"/>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Grafik 6">
            <a:extLst>
              <a:ext uri="{FF2B5EF4-FFF2-40B4-BE49-F238E27FC236}">
                <a16:creationId xmlns:a16="http://schemas.microsoft.com/office/drawing/2014/main" id="{CB24172F-467A-FB5A-A4C1-A07A74FF2B7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4945" y="6356350"/>
            <a:ext cx="1061484" cy="400384"/>
          </a:xfrm>
          <a:prstGeom prst="rect">
            <a:avLst/>
          </a:prstGeom>
        </p:spPr>
      </p:pic>
      <p:sp>
        <p:nvSpPr>
          <p:cNvPr id="8" name="Untertitel 2">
            <a:extLst>
              <a:ext uri="{FF2B5EF4-FFF2-40B4-BE49-F238E27FC236}">
                <a16:creationId xmlns:a16="http://schemas.microsoft.com/office/drawing/2014/main" id="{CBF9F6E9-DCF1-8112-2632-7C3406E19EB7}"/>
              </a:ext>
            </a:extLst>
          </p:cNvPr>
          <p:cNvSpPr txBox="1">
            <a:spLocks/>
          </p:cNvSpPr>
          <p:nvPr userDrawn="1"/>
        </p:nvSpPr>
        <p:spPr>
          <a:xfrm>
            <a:off x="3588239" y="6306779"/>
            <a:ext cx="5015522" cy="567690"/>
          </a:xfrm>
          <a:prstGeom prst="rect">
            <a:avLst/>
          </a:prstGeom>
        </p:spPr>
        <p:txBody>
          <a:bodyPr vert="horz" lIns="91440" tIns="45720" rIns="91440" bIns="45720" rtlCol="0" anchor="t">
            <a:normAutofit fontScale="92500"/>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GB" sz="900" b="0" i="0" dirty="0">
                <a:solidFill>
                  <a:schemeClr val="bg1"/>
                </a:solidFill>
                <a:effectLst/>
                <a:latin typeface="arial" panose="020B0604020202020204" pitchFamily="34" charset="0"/>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GB" sz="2000" dirty="0">
              <a:solidFill>
                <a:schemeClr val="bg1"/>
              </a:solidFill>
            </a:endParaRPr>
          </a:p>
        </p:txBody>
      </p:sp>
      <p:pic>
        <p:nvPicPr>
          <p:cNvPr id="9" name="Grafik 8">
            <a:extLst>
              <a:ext uri="{FF2B5EF4-FFF2-40B4-BE49-F238E27FC236}">
                <a16:creationId xmlns:a16="http://schemas.microsoft.com/office/drawing/2014/main" id="{C6D9C28F-75C4-29A2-0693-F34E7F66905B}"/>
              </a:ext>
            </a:extLst>
          </p:cNvPr>
          <p:cNvPicPr/>
          <p:nvPr userDrawn="1"/>
        </p:nvPicPr>
        <p:blipFill>
          <a:blip r:embed="rId14"/>
          <a:stretch>
            <a:fillRect/>
          </a:stretch>
        </p:blipFill>
        <p:spPr>
          <a:xfrm>
            <a:off x="10690874" y="6356350"/>
            <a:ext cx="1396181" cy="365126"/>
          </a:xfrm>
          <a:prstGeom prst="rect">
            <a:avLst/>
          </a:prstGeom>
        </p:spPr>
      </p:pic>
      <p:pic>
        <p:nvPicPr>
          <p:cNvPr id="12" name="Grafik 11">
            <a:extLst>
              <a:ext uri="{FF2B5EF4-FFF2-40B4-BE49-F238E27FC236}">
                <a16:creationId xmlns:a16="http://schemas.microsoft.com/office/drawing/2014/main" id="{F3F57221-AF05-8677-2948-6E8F9AE42DCA}"/>
              </a:ext>
            </a:extLst>
          </p:cNvPr>
          <p:cNvPicPr>
            <a:picLocks noChangeAspect="1"/>
          </p:cNvPicPr>
          <p:nvPr userDrawn="1"/>
        </p:nvPicPr>
        <p:blipFill>
          <a:blip r:embed="rId15"/>
          <a:stretch>
            <a:fillRect/>
          </a:stretch>
        </p:blipFill>
        <p:spPr>
          <a:xfrm>
            <a:off x="11169445" y="-55640"/>
            <a:ext cx="1022555" cy="978970"/>
          </a:xfrm>
          <a:prstGeom prst="rect">
            <a:avLst/>
          </a:prstGeom>
        </p:spPr>
      </p:pic>
    </p:spTree>
    <p:extLst>
      <p:ext uri="{BB962C8B-B14F-4D97-AF65-F5344CB8AC3E}">
        <p14:creationId xmlns:p14="http://schemas.microsoft.com/office/powerpoint/2010/main" val="1822659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hyperlink" Target="http://www.uni-paderborn.de/en" TargetMode="External"/><Relationship Id="rId2" Type="http://schemas.openxmlformats.org/officeDocument/2006/relationships/hyperlink" Target="mailto:helene.lindenthal@uni-paderborn.de" TargetMode="External"/><Relationship Id="rId1" Type="http://schemas.openxmlformats.org/officeDocument/2006/relationships/slideLayout" Target="../slideLayouts/slideLayout2.xml"/><Relationship Id="rId5" Type="http://schemas.openxmlformats.org/officeDocument/2006/relationships/hyperlink" Target="mailto:marc.beutner@uni-paderborn.de" TargetMode="Externa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9EBE13-398C-38C2-E951-D68A37BE18C7}"/>
              </a:ext>
            </a:extLst>
          </p:cNvPr>
          <p:cNvSpPr>
            <a:spLocks noGrp="1"/>
          </p:cNvSpPr>
          <p:nvPr>
            <p:ph type="ctrTitle"/>
          </p:nvPr>
        </p:nvSpPr>
        <p:spPr>
          <a:xfrm>
            <a:off x="-17320" y="1473375"/>
            <a:ext cx="12192000" cy="4175009"/>
          </a:xfrm>
        </p:spPr>
        <p:txBody>
          <a:bodyPr>
            <a:normAutofit/>
          </a:bodyPr>
          <a:lstStyle/>
          <a:p>
            <a:r>
              <a:rPr lang="de-DE" b="1" dirty="0">
                <a:solidFill>
                  <a:srgbClr val="C00000"/>
                </a:solidFill>
              </a:rPr>
              <a:t>Dyscalculia</a:t>
            </a:r>
            <a:br>
              <a:rPr lang="de-DE" dirty="0"/>
            </a:br>
            <a:br>
              <a:rPr lang="de-DE" dirty="0"/>
            </a:br>
            <a:r>
              <a:rPr lang="de-DE" b="1" dirty="0"/>
              <a:t>Title</a:t>
            </a:r>
            <a:br>
              <a:rPr lang="de-DE" b="1" dirty="0"/>
            </a:br>
            <a:br>
              <a:rPr lang="de-DE" dirty="0"/>
            </a:br>
            <a:r>
              <a:rPr lang="de-DE" sz="2200" dirty="0"/>
              <a:t>Prof. Dr. Marc Beutner</a:t>
            </a:r>
            <a:br>
              <a:rPr lang="de-DE" sz="2200" dirty="0"/>
            </a:br>
            <a:r>
              <a:rPr lang="de-DE" sz="2200" dirty="0"/>
              <a:t>Helene Lindenthal</a:t>
            </a:r>
            <a:endParaRPr lang="en-GB" sz="2200" dirty="0"/>
          </a:p>
        </p:txBody>
      </p:sp>
      <p:sp>
        <p:nvSpPr>
          <p:cNvPr id="4" name="Textfeld 3">
            <a:extLst>
              <a:ext uri="{FF2B5EF4-FFF2-40B4-BE49-F238E27FC236}">
                <a16:creationId xmlns:a16="http://schemas.microsoft.com/office/drawing/2014/main" id="{F8273A6A-38C1-6379-49CE-8024CE0F4B96}"/>
              </a:ext>
            </a:extLst>
          </p:cNvPr>
          <p:cNvSpPr txBox="1"/>
          <p:nvPr/>
        </p:nvSpPr>
        <p:spPr>
          <a:xfrm>
            <a:off x="-1" y="-1"/>
            <a:ext cx="5465619" cy="923330"/>
          </a:xfrm>
          <a:prstGeom prst="rect">
            <a:avLst/>
          </a:prstGeom>
          <a:noFill/>
        </p:spPr>
        <p:txBody>
          <a:bodyPr wrap="square" rtlCol="0">
            <a:spAutoFit/>
          </a:bodyPr>
          <a:lstStyle/>
          <a:p>
            <a:r>
              <a:rPr lang="de-DE" dirty="0">
                <a:solidFill>
                  <a:schemeClr val="bg1"/>
                </a:solidFill>
              </a:rPr>
              <a:t>Change </a:t>
            </a:r>
            <a:r>
              <a:rPr lang="de-DE" dirty="0" err="1">
                <a:solidFill>
                  <a:schemeClr val="bg1"/>
                </a:solidFill>
              </a:rPr>
              <a:t>Your</a:t>
            </a:r>
            <a:r>
              <a:rPr lang="de-DE" dirty="0">
                <a:solidFill>
                  <a:schemeClr val="bg1"/>
                </a:solidFill>
              </a:rPr>
              <a:t> </a:t>
            </a:r>
            <a:r>
              <a:rPr lang="de-DE" dirty="0" err="1">
                <a:solidFill>
                  <a:schemeClr val="bg1"/>
                </a:solidFill>
              </a:rPr>
              <a:t>Perspective</a:t>
            </a:r>
            <a:r>
              <a:rPr lang="de-DE" dirty="0">
                <a:solidFill>
                  <a:schemeClr val="bg1"/>
                </a:solidFill>
              </a:rPr>
              <a:t>: </a:t>
            </a:r>
            <a:r>
              <a:rPr lang="de-DE" dirty="0" err="1">
                <a:solidFill>
                  <a:schemeClr val="bg1"/>
                </a:solidFill>
              </a:rPr>
              <a:t>It´s</a:t>
            </a:r>
            <a:r>
              <a:rPr lang="de-DE" dirty="0">
                <a:solidFill>
                  <a:schemeClr val="bg1"/>
                </a:solidFill>
              </a:rPr>
              <a:t> Just Dyscalculia</a:t>
            </a:r>
          </a:p>
          <a:p>
            <a:r>
              <a:rPr lang="de-DE" dirty="0">
                <a:solidFill>
                  <a:schemeClr val="bg1"/>
                </a:solidFill>
              </a:rPr>
              <a:t>Reference </a:t>
            </a:r>
            <a:r>
              <a:rPr lang="de-DE" dirty="0" err="1">
                <a:solidFill>
                  <a:schemeClr val="bg1"/>
                </a:solidFill>
              </a:rPr>
              <a:t>Number</a:t>
            </a:r>
            <a:r>
              <a:rPr lang="de-DE" dirty="0">
                <a:solidFill>
                  <a:schemeClr val="bg1"/>
                </a:solidFill>
              </a:rPr>
              <a:t>: 2022-1-TR01-KA220-SCH-000088738</a:t>
            </a:r>
          </a:p>
          <a:p>
            <a:r>
              <a:rPr lang="de-DE" dirty="0">
                <a:solidFill>
                  <a:schemeClr val="bg1"/>
                </a:solidFill>
              </a:rPr>
              <a:t>Duration: 31.12.2022-30.12.2024 (24 </a:t>
            </a:r>
            <a:r>
              <a:rPr lang="de-DE" dirty="0" err="1">
                <a:solidFill>
                  <a:schemeClr val="bg1"/>
                </a:solidFill>
              </a:rPr>
              <a:t>months</a:t>
            </a:r>
            <a:r>
              <a:rPr lang="de-DE" dirty="0">
                <a:solidFill>
                  <a:schemeClr val="bg1"/>
                </a:solidFill>
              </a:rPr>
              <a:t>)</a:t>
            </a:r>
            <a:endParaRPr lang="en-GB" dirty="0">
              <a:solidFill>
                <a:schemeClr val="bg1"/>
              </a:solidFill>
            </a:endParaRPr>
          </a:p>
        </p:txBody>
      </p:sp>
      <p:sp>
        <p:nvSpPr>
          <p:cNvPr id="5" name="Textfeld 4">
            <a:extLst>
              <a:ext uri="{FF2B5EF4-FFF2-40B4-BE49-F238E27FC236}">
                <a16:creationId xmlns:a16="http://schemas.microsoft.com/office/drawing/2014/main" id="{1D2591CC-7F72-B97F-07D2-49071FAFDA0B}"/>
              </a:ext>
            </a:extLst>
          </p:cNvPr>
          <p:cNvSpPr txBox="1"/>
          <p:nvPr/>
        </p:nvSpPr>
        <p:spPr>
          <a:xfrm>
            <a:off x="6096000" y="0"/>
            <a:ext cx="5465619" cy="923330"/>
          </a:xfrm>
          <a:prstGeom prst="rect">
            <a:avLst/>
          </a:prstGeom>
          <a:noFill/>
        </p:spPr>
        <p:txBody>
          <a:bodyPr wrap="square" rtlCol="0">
            <a:spAutoFit/>
          </a:bodyPr>
          <a:lstStyle/>
          <a:p>
            <a:r>
              <a:rPr lang="de-DE" dirty="0">
                <a:solidFill>
                  <a:schemeClr val="bg1"/>
                </a:solidFill>
              </a:rPr>
              <a:t>School Education ERASMUS+</a:t>
            </a:r>
          </a:p>
          <a:p>
            <a:r>
              <a:rPr lang="de-DE" dirty="0">
                <a:solidFill>
                  <a:schemeClr val="bg1"/>
                </a:solidFill>
              </a:rPr>
              <a:t>KA220-SCH-Cooperation </a:t>
            </a:r>
            <a:r>
              <a:rPr lang="de-DE" dirty="0" err="1">
                <a:solidFill>
                  <a:schemeClr val="bg1"/>
                </a:solidFill>
              </a:rPr>
              <a:t>partnerschips</a:t>
            </a:r>
            <a:r>
              <a:rPr lang="de-DE" dirty="0">
                <a:solidFill>
                  <a:schemeClr val="bg1"/>
                </a:solidFill>
              </a:rPr>
              <a:t> in </a:t>
            </a:r>
            <a:r>
              <a:rPr lang="de-DE" dirty="0" err="1">
                <a:solidFill>
                  <a:schemeClr val="bg1"/>
                </a:solidFill>
              </a:rPr>
              <a:t>school</a:t>
            </a:r>
            <a:r>
              <a:rPr lang="de-DE" dirty="0">
                <a:solidFill>
                  <a:schemeClr val="bg1"/>
                </a:solidFill>
              </a:rPr>
              <a:t> </a:t>
            </a:r>
            <a:r>
              <a:rPr lang="de-DE" dirty="0" err="1">
                <a:solidFill>
                  <a:schemeClr val="bg1"/>
                </a:solidFill>
              </a:rPr>
              <a:t>education</a:t>
            </a:r>
            <a:endParaRPr lang="en-GB" dirty="0">
              <a:solidFill>
                <a:schemeClr val="bg1"/>
              </a:solidFill>
            </a:endParaRPr>
          </a:p>
        </p:txBody>
      </p:sp>
      <p:pic>
        <p:nvPicPr>
          <p:cNvPr id="8" name="Grafik 7">
            <a:extLst>
              <a:ext uri="{FF2B5EF4-FFF2-40B4-BE49-F238E27FC236}">
                <a16:creationId xmlns:a16="http://schemas.microsoft.com/office/drawing/2014/main" id="{B6278703-77FD-198D-9B3E-781047FAF69E}"/>
              </a:ext>
            </a:extLst>
          </p:cNvPr>
          <p:cNvPicPr>
            <a:picLocks noChangeAspect="1"/>
          </p:cNvPicPr>
          <p:nvPr/>
        </p:nvPicPr>
        <p:blipFill>
          <a:blip r:embed="rId2"/>
          <a:stretch>
            <a:fillRect/>
          </a:stretch>
        </p:blipFill>
        <p:spPr>
          <a:xfrm>
            <a:off x="5394562" y="5648384"/>
            <a:ext cx="1368235" cy="438554"/>
          </a:xfrm>
          <a:prstGeom prst="rect">
            <a:avLst/>
          </a:prstGeom>
        </p:spPr>
      </p:pic>
    </p:spTree>
    <p:extLst>
      <p:ext uri="{BB962C8B-B14F-4D97-AF65-F5344CB8AC3E}">
        <p14:creationId xmlns:p14="http://schemas.microsoft.com/office/powerpoint/2010/main" val="2742832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9443D2-CAF4-3926-732C-CEBC3AD3BC99}"/>
              </a:ext>
            </a:extLst>
          </p:cNvPr>
          <p:cNvSpPr>
            <a:spLocks noGrp="1"/>
          </p:cNvSpPr>
          <p:nvPr>
            <p:ph type="title"/>
          </p:nvPr>
        </p:nvSpPr>
        <p:spPr>
          <a:xfrm>
            <a:off x="838200" y="365126"/>
            <a:ext cx="10515600" cy="558204"/>
          </a:xfrm>
        </p:spPr>
        <p:txBody>
          <a:bodyPr>
            <a:normAutofit/>
          </a:bodyPr>
          <a:lstStyle/>
          <a:p>
            <a:endParaRPr lang="en-GB" sz="3200" dirty="0">
              <a:solidFill>
                <a:schemeClr val="bg1"/>
              </a:solidFill>
            </a:endParaRPr>
          </a:p>
        </p:txBody>
      </p:sp>
      <p:sp>
        <p:nvSpPr>
          <p:cNvPr id="3" name="Inhaltsplatzhalter 2">
            <a:extLst>
              <a:ext uri="{FF2B5EF4-FFF2-40B4-BE49-F238E27FC236}">
                <a16:creationId xmlns:a16="http://schemas.microsoft.com/office/drawing/2014/main" id="{D040C60B-909B-8624-0D4B-DEAAE05C60C9}"/>
              </a:ext>
            </a:extLst>
          </p:cNvPr>
          <p:cNvSpPr>
            <a:spLocks noGrp="1"/>
          </p:cNvSpPr>
          <p:nvPr>
            <p:ph idx="1"/>
          </p:nvPr>
        </p:nvSpPr>
        <p:spPr/>
        <p:txBody>
          <a:bodyPr/>
          <a:lstStyle/>
          <a:p>
            <a:pPr marL="0" indent="0">
              <a:buNone/>
            </a:pPr>
            <a:endParaRPr lang="en-GB" dirty="0"/>
          </a:p>
        </p:txBody>
      </p:sp>
    </p:spTree>
    <p:extLst>
      <p:ext uri="{BB962C8B-B14F-4D97-AF65-F5344CB8AC3E}">
        <p14:creationId xmlns:p14="http://schemas.microsoft.com/office/powerpoint/2010/main" val="502606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C713CB-6633-35F3-D6E8-2D8A804342D1}"/>
              </a:ext>
            </a:extLst>
          </p:cNvPr>
          <p:cNvSpPr>
            <a:spLocks noGrp="1"/>
          </p:cNvSpPr>
          <p:nvPr>
            <p:ph type="title"/>
          </p:nvPr>
        </p:nvSpPr>
        <p:spPr>
          <a:xfrm>
            <a:off x="838200" y="365126"/>
            <a:ext cx="10515600" cy="558204"/>
          </a:xfrm>
        </p:spPr>
        <p:txBody>
          <a:bodyPr>
            <a:normAutofit fontScale="90000"/>
          </a:bodyPr>
          <a:lstStyle/>
          <a:p>
            <a:r>
              <a:rPr lang="de-DE" dirty="0" err="1">
                <a:solidFill>
                  <a:schemeClr val="bg1"/>
                </a:solidFill>
              </a:rPr>
              <a:t>Discussion</a:t>
            </a:r>
            <a:endParaRPr lang="en-GB" dirty="0">
              <a:solidFill>
                <a:schemeClr val="bg1"/>
              </a:solidFill>
            </a:endParaRPr>
          </a:p>
        </p:txBody>
      </p:sp>
      <p:pic>
        <p:nvPicPr>
          <p:cNvPr id="5" name="Grafik 4" descr="Benutzer Silhouette">
            <a:extLst>
              <a:ext uri="{FF2B5EF4-FFF2-40B4-BE49-F238E27FC236}">
                <a16:creationId xmlns:a16="http://schemas.microsoft.com/office/drawing/2014/main" id="{D0F4E7D0-DE0A-054F-B52A-A201C26B75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3429004"/>
            <a:ext cx="914400" cy="914400"/>
          </a:xfrm>
          <a:prstGeom prst="rect">
            <a:avLst/>
          </a:prstGeom>
        </p:spPr>
      </p:pic>
      <p:pic>
        <p:nvPicPr>
          <p:cNvPr id="6" name="Grafik 5" descr="Benutzer Silhouette">
            <a:extLst>
              <a:ext uri="{FF2B5EF4-FFF2-40B4-BE49-F238E27FC236}">
                <a16:creationId xmlns:a16="http://schemas.microsoft.com/office/drawing/2014/main" id="{A19473DF-59F9-6065-1434-3079334D1B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2955" y="2971804"/>
            <a:ext cx="914400" cy="914400"/>
          </a:xfrm>
          <a:prstGeom prst="rect">
            <a:avLst/>
          </a:prstGeom>
        </p:spPr>
      </p:pic>
      <p:pic>
        <p:nvPicPr>
          <p:cNvPr id="7" name="Grafik 6" descr="Benutzer Silhouette">
            <a:extLst>
              <a:ext uri="{FF2B5EF4-FFF2-40B4-BE49-F238E27FC236}">
                <a16:creationId xmlns:a16="http://schemas.microsoft.com/office/drawing/2014/main" id="{4475AFCC-DF48-BA18-5983-20959630CF2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4645" y="2840186"/>
            <a:ext cx="914400" cy="914400"/>
          </a:xfrm>
          <a:prstGeom prst="rect">
            <a:avLst/>
          </a:prstGeom>
        </p:spPr>
      </p:pic>
      <p:pic>
        <p:nvPicPr>
          <p:cNvPr id="8" name="Grafik 7" descr="Benutzer Silhouette">
            <a:extLst>
              <a:ext uri="{FF2B5EF4-FFF2-40B4-BE49-F238E27FC236}">
                <a16:creationId xmlns:a16="http://schemas.microsoft.com/office/drawing/2014/main" id="{066271CA-DC2D-699B-8D51-91BC90F9DD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14705" y="4232568"/>
            <a:ext cx="914400" cy="914400"/>
          </a:xfrm>
          <a:prstGeom prst="rect">
            <a:avLst/>
          </a:prstGeom>
        </p:spPr>
      </p:pic>
      <p:pic>
        <p:nvPicPr>
          <p:cNvPr id="9" name="Grafik 8" descr="Benutzer Silhouette">
            <a:extLst>
              <a:ext uri="{FF2B5EF4-FFF2-40B4-BE49-F238E27FC236}">
                <a16:creationId xmlns:a16="http://schemas.microsoft.com/office/drawing/2014/main" id="{8185B82D-12CB-F675-1897-0BF2A4E6C0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636078" y="4246423"/>
            <a:ext cx="914400" cy="914400"/>
          </a:xfrm>
          <a:prstGeom prst="rect">
            <a:avLst/>
          </a:prstGeom>
        </p:spPr>
      </p:pic>
      <p:pic>
        <p:nvPicPr>
          <p:cNvPr id="10" name="Grafik 9" descr="Benutzer Silhouette">
            <a:extLst>
              <a:ext uri="{FF2B5EF4-FFF2-40B4-BE49-F238E27FC236}">
                <a16:creationId xmlns:a16="http://schemas.microsoft.com/office/drawing/2014/main" id="{3B92AB17-0C21-79A7-E89D-C9AC1877A63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98524" y="2297396"/>
            <a:ext cx="914400" cy="914400"/>
          </a:xfrm>
          <a:prstGeom prst="rect">
            <a:avLst/>
          </a:prstGeom>
        </p:spPr>
      </p:pic>
      <p:pic>
        <p:nvPicPr>
          <p:cNvPr id="12" name="Grafik 11" descr="Chatblase Silhouette">
            <a:extLst>
              <a:ext uri="{FF2B5EF4-FFF2-40B4-BE49-F238E27FC236}">
                <a16:creationId xmlns:a16="http://schemas.microsoft.com/office/drawing/2014/main" id="{1476C4A1-C62B-941E-D3F5-7DD3D352809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17279" y="1840196"/>
            <a:ext cx="914400" cy="914400"/>
          </a:xfrm>
          <a:prstGeom prst="rect">
            <a:avLst/>
          </a:prstGeom>
        </p:spPr>
      </p:pic>
      <p:pic>
        <p:nvPicPr>
          <p:cNvPr id="14" name="Grafik 13" descr="Chat Silhouette">
            <a:extLst>
              <a:ext uri="{FF2B5EF4-FFF2-40B4-BE49-F238E27FC236}">
                <a16:creationId xmlns:a16="http://schemas.microsoft.com/office/drawing/2014/main" id="{7352053B-11A5-C7B3-9EBE-06F617AD3BE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56340" y="1840196"/>
            <a:ext cx="914400" cy="914400"/>
          </a:xfrm>
          <a:prstGeom prst="rect">
            <a:avLst/>
          </a:prstGeom>
        </p:spPr>
      </p:pic>
      <p:pic>
        <p:nvPicPr>
          <p:cNvPr id="15" name="Grafik 14" descr="Chatblase Silhouette">
            <a:extLst>
              <a:ext uri="{FF2B5EF4-FFF2-40B4-BE49-F238E27FC236}">
                <a16:creationId xmlns:a16="http://schemas.microsoft.com/office/drawing/2014/main" id="{F2CB9D01-5351-5E4C-3D9B-7A61D38C69C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371851" y="3754586"/>
            <a:ext cx="914400" cy="914400"/>
          </a:xfrm>
          <a:prstGeom prst="rect">
            <a:avLst/>
          </a:prstGeom>
        </p:spPr>
      </p:pic>
      <p:pic>
        <p:nvPicPr>
          <p:cNvPr id="16" name="Grafik 15" descr="Chat Silhouette">
            <a:extLst>
              <a:ext uri="{FF2B5EF4-FFF2-40B4-BE49-F238E27FC236}">
                <a16:creationId xmlns:a16="http://schemas.microsoft.com/office/drawing/2014/main" id="{3EE0C88F-AC45-B58E-E3F6-0B759FFB9B2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753350" y="3433470"/>
            <a:ext cx="914400" cy="914400"/>
          </a:xfrm>
          <a:prstGeom prst="rect">
            <a:avLst/>
          </a:prstGeom>
        </p:spPr>
      </p:pic>
    </p:spTree>
    <p:extLst>
      <p:ext uri="{BB962C8B-B14F-4D97-AF65-F5344CB8AC3E}">
        <p14:creationId xmlns:p14="http://schemas.microsoft.com/office/powerpoint/2010/main" val="3821668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65B13B-C78F-30AC-37AD-DD59D83F78CF}"/>
              </a:ext>
            </a:extLst>
          </p:cNvPr>
          <p:cNvSpPr>
            <a:spLocks noGrp="1"/>
          </p:cNvSpPr>
          <p:nvPr>
            <p:ph type="title"/>
          </p:nvPr>
        </p:nvSpPr>
        <p:spPr/>
        <p:txBody>
          <a:bodyPr>
            <a:normAutofit fontScale="90000"/>
          </a:bodyPr>
          <a:lstStyle/>
          <a:p>
            <a:r>
              <a:rPr lang="de-DE" dirty="0">
                <a:solidFill>
                  <a:schemeClr val="bg1"/>
                </a:solidFill>
              </a:rPr>
              <a:t>Contact</a:t>
            </a:r>
            <a:endParaRPr lang="en-GB" dirty="0">
              <a:solidFill>
                <a:schemeClr val="bg1"/>
              </a:solidFill>
            </a:endParaRPr>
          </a:p>
        </p:txBody>
      </p:sp>
      <p:sp>
        <p:nvSpPr>
          <p:cNvPr id="4" name="Rectangle 2">
            <a:extLst>
              <a:ext uri="{FF2B5EF4-FFF2-40B4-BE49-F238E27FC236}">
                <a16:creationId xmlns:a16="http://schemas.microsoft.com/office/drawing/2014/main" id="{6F0A14C2-1CA3-75F5-A9BD-56853438AE6C}"/>
              </a:ext>
            </a:extLst>
          </p:cNvPr>
          <p:cNvSpPr>
            <a:spLocks noChangeArrowheads="1"/>
          </p:cNvSpPr>
          <p:nvPr/>
        </p:nvSpPr>
        <p:spPr bwMode="auto">
          <a:xfrm>
            <a:off x="4685500" y="3220973"/>
            <a:ext cx="3194088"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Helene Lindenthal</a:t>
            </a:r>
            <a:endParaRPr kumimoji="0" lang="en-GB" altLang="en-US" sz="105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Research Assistant</a:t>
            </a:r>
            <a:endParaRPr kumimoji="0" lang="en-GB" altLang="en-US" sz="105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Faculty of Economics</a:t>
            </a:r>
            <a:endParaRPr kumimoji="0" lang="en-GB" altLang="en-US" sz="105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Chair of Business and Human Resource Education II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Office</a:t>
            </a:r>
            <a:r>
              <a:rPr kumimoji="0" lang="en-US" altLang="en-US" sz="1200" b="0"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 Q1.451</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Telephone</a:t>
            </a:r>
            <a:r>
              <a:rPr kumimoji="0" lang="en-US" altLang="en-US" sz="1200" b="0"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 +49 5251 60-5010</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E-Mail</a:t>
            </a:r>
            <a:r>
              <a:rPr kumimoji="0" lang="en-US" altLang="en-US" sz="1200" b="0"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 </a:t>
            </a:r>
            <a:r>
              <a:rPr kumimoji="0" lang="en-US" altLang="en-US" sz="1200" b="0" i="0" u="none" strike="noStrike" cap="none" normalizeH="0" baseline="0" dirty="0">
                <a:ln>
                  <a:noFill/>
                </a:ln>
                <a:solidFill>
                  <a:srgbClr val="0563C1"/>
                </a:solidFill>
                <a:effectLst/>
                <a:latin typeface="Segoe UI" panose="020B0502040204020203" pitchFamily="34" charset="0"/>
                <a:ea typeface="Times New Roman" panose="02020603050405020304" pitchFamily="18" charset="0"/>
                <a:cs typeface="Segoe UI" panose="020B0502040204020203" pitchFamily="34" charset="0"/>
                <a:hlinkClick r:id="rId2"/>
              </a:rPr>
              <a:t>helene.lindenthal@uni-paderborn.de</a:t>
            </a:r>
            <a:endParaRPr kumimoji="0" lang="en-GB" altLang="en-US" sz="1200" b="0" i="0" u="none" strike="noStrike" cap="none" normalizeH="0" baseline="0" dirty="0">
              <a:ln>
                <a:noFill/>
              </a:ln>
              <a:solidFill>
                <a:schemeClr val="tx1"/>
              </a:solidFill>
              <a:effectLst/>
            </a:endParaRPr>
          </a:p>
        </p:txBody>
      </p:sp>
      <p:pic>
        <p:nvPicPr>
          <p:cNvPr id="5" name="Bild 7" descr="Paderborn University">
            <a:hlinkClick r:id="rId3"/>
            <a:extLst>
              <a:ext uri="{FF2B5EF4-FFF2-40B4-BE49-F238E27FC236}">
                <a16:creationId xmlns:a16="http://schemas.microsoft.com/office/drawing/2014/main" id="{61AD649A-4568-8E06-65EB-5C5CCC7E42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19820" r="-8534" b="-19176"/>
          <a:stretch>
            <a:fillRect/>
          </a:stretch>
        </p:blipFill>
        <p:spPr bwMode="auto">
          <a:xfrm>
            <a:off x="845311" y="1790368"/>
            <a:ext cx="2458014" cy="106827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0B75BE9D-52EA-E85D-09F8-86B0A25B11EC}"/>
              </a:ext>
            </a:extLst>
          </p:cNvPr>
          <p:cNvSpPr>
            <a:spLocks noChangeArrowheads="1"/>
          </p:cNvSpPr>
          <p:nvPr/>
        </p:nvSpPr>
        <p:spPr bwMode="auto">
          <a:xfrm>
            <a:off x="3303325" y="2187325"/>
            <a:ext cx="421841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Warburger</a:t>
            </a:r>
            <a:r>
              <a:rPr kumimoji="0" lang="en-US" altLang="en-US" sz="1200" b="0"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 Str. 100</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DE-33098 Paderborn</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Web </a:t>
            </a:r>
            <a:r>
              <a:rPr kumimoji="0" lang="en-US" altLang="en-US" sz="1200" b="0" i="0" u="none" strike="noStrike" cap="none" normalizeH="0" baseline="0" dirty="0">
                <a:ln>
                  <a:noFill/>
                </a:ln>
                <a:solidFill>
                  <a:srgbClr val="0563C1"/>
                </a:solidFill>
                <a:effectLst/>
                <a:latin typeface="Segoe UI" panose="020B0502040204020203" pitchFamily="34" charset="0"/>
                <a:ea typeface="Times New Roman" panose="02020603050405020304" pitchFamily="18" charset="0"/>
                <a:cs typeface="Segoe UI" panose="020B0502040204020203" pitchFamily="34" charset="0"/>
                <a:hlinkClick r:id="rId3"/>
              </a:rPr>
              <a:t>www.uni-paderborn.de/en</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8317D568-EEB1-E7CE-1F02-68317C0E6D41}"/>
              </a:ext>
            </a:extLst>
          </p:cNvPr>
          <p:cNvSpPr>
            <a:spLocks noChangeArrowheads="1"/>
          </p:cNvSpPr>
          <p:nvPr/>
        </p:nvSpPr>
        <p:spPr bwMode="auto">
          <a:xfrm>
            <a:off x="845311" y="3209431"/>
            <a:ext cx="3194088" cy="1823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1800" b="1"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Prof. </a:t>
            </a:r>
            <a:r>
              <a:rPr lang="de-DE" altLang="en-US" b="1" dirty="0">
                <a:latin typeface="Segoe UI" panose="020B0502040204020203" pitchFamily="34" charset="0"/>
                <a:ea typeface="Times New Roman" panose="02020603050405020304" pitchFamily="18" charset="0"/>
                <a:cs typeface="Segoe UI" panose="020B0502040204020203" pitchFamily="34" charset="0"/>
              </a:rPr>
              <a:t>Dr. Marc Beutner</a:t>
            </a:r>
            <a:endParaRPr kumimoji="0" lang="en-GB" altLang="en-US" sz="1050" b="0" i="0" u="none" strike="noStrike" cap="none" normalizeH="0" baseline="0" dirty="0">
              <a:ln>
                <a:noFill/>
              </a:ln>
              <a:solidFill>
                <a:schemeClr val="tx1"/>
              </a:solidFill>
              <a:effectLst/>
            </a:endParaRPr>
          </a:p>
          <a:p>
            <a:pPr lvl="0" defTabSz="914400" eaLnBrk="0" fontAlgn="base" hangingPunct="0">
              <a:spcBef>
                <a:spcPct val="0"/>
              </a:spcBef>
              <a:spcAft>
                <a:spcPct val="0"/>
              </a:spcAft>
            </a:pPr>
            <a:r>
              <a:rPr kumimoji="0" lang="de-DE" altLang="en-US" sz="1200" b="0"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Professor and Head </a:t>
            </a:r>
            <a:r>
              <a:rPr kumimoji="0" lang="de-DE" altLang="en-US" sz="1200" b="0" i="0" u="none" strike="noStrike" cap="none" normalizeH="0" baseline="0" dirty="0" err="1">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of</a:t>
            </a:r>
            <a:r>
              <a:rPr kumimoji="0" lang="de-DE" altLang="en-US" sz="1200" b="0"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 Chair </a:t>
            </a:r>
            <a:r>
              <a:rPr lang="en-US" altLang="en-US" sz="1200" dirty="0">
                <a:latin typeface="Segoe UI" panose="020B0502040204020203" pitchFamily="34" charset="0"/>
                <a:ea typeface="Times New Roman" panose="02020603050405020304" pitchFamily="18" charset="0"/>
                <a:cs typeface="Segoe UI" panose="020B0502040204020203" pitchFamily="34" charset="0"/>
              </a:rPr>
              <a:t>of Business and Human Resource Education II</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Faculty of Economics</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dirty="0">
              <a:latin typeface="Segoe UI" panose="020B0502040204020203" pitchFamily="34" charset="0"/>
              <a:cs typeface="Segoe UI"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Office</a:t>
            </a:r>
            <a:r>
              <a:rPr kumimoji="0" lang="en-US" altLang="en-US" sz="1200" b="0"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 Q1.441</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Telephone</a:t>
            </a:r>
            <a:r>
              <a:rPr kumimoji="0" lang="en-US" altLang="en-US" sz="1200" b="0"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 +49 5251 60-2367</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E-Mail</a:t>
            </a:r>
            <a:r>
              <a:rPr kumimoji="0" lang="en-US" altLang="en-US" sz="1200" b="0" i="0" u="none" strike="noStrike" cap="none" normalizeH="0" baseline="0" dirty="0">
                <a:ln>
                  <a:noFill/>
                </a:ln>
                <a:solidFill>
                  <a:schemeClr val="tx1"/>
                </a:solidFill>
                <a:effectLst/>
                <a:latin typeface="Segoe UI" panose="020B0502040204020203" pitchFamily="34" charset="0"/>
                <a:ea typeface="Times New Roman" panose="02020603050405020304" pitchFamily="18" charset="0"/>
                <a:cs typeface="Segoe UI" panose="020B0502040204020203" pitchFamily="34" charset="0"/>
              </a:rPr>
              <a:t> </a:t>
            </a:r>
            <a:r>
              <a:rPr lang="en-US" altLang="en-US" sz="1200" dirty="0">
                <a:solidFill>
                  <a:srgbClr val="0563C1"/>
                </a:solidFill>
                <a:latin typeface="Segoe UI" panose="020B0502040204020203" pitchFamily="34" charset="0"/>
                <a:ea typeface="Times New Roman" panose="02020603050405020304" pitchFamily="18" charset="0"/>
                <a:cs typeface="Segoe UI" panose="020B0502040204020203" pitchFamily="34" charset="0"/>
                <a:hlinkClick r:id="rId5"/>
              </a:rPr>
              <a:t>marc.beutner</a:t>
            </a:r>
            <a:r>
              <a:rPr kumimoji="0" lang="en-US" altLang="en-US" sz="1200" b="0" i="0" u="none" strike="noStrike" cap="none" normalizeH="0" baseline="0" dirty="0">
                <a:ln>
                  <a:noFill/>
                </a:ln>
                <a:solidFill>
                  <a:srgbClr val="0563C1"/>
                </a:solidFill>
                <a:effectLst/>
                <a:latin typeface="Segoe UI" panose="020B0502040204020203" pitchFamily="34" charset="0"/>
                <a:ea typeface="Times New Roman" panose="02020603050405020304" pitchFamily="18" charset="0"/>
                <a:cs typeface="Segoe UI" panose="020B0502040204020203" pitchFamily="34" charset="0"/>
                <a:hlinkClick r:id="rId5"/>
              </a:rPr>
              <a:t>@uni-paderborn.de</a:t>
            </a:r>
            <a:r>
              <a:rPr kumimoji="0" lang="en-US" altLang="en-US" sz="1200" b="0" i="0" u="none" strike="noStrike" cap="none" normalizeH="0" baseline="0" dirty="0">
                <a:ln>
                  <a:noFill/>
                </a:ln>
                <a:solidFill>
                  <a:srgbClr val="0563C1"/>
                </a:solidFill>
                <a:effectLst/>
                <a:latin typeface="Segoe UI" panose="020B0502040204020203" pitchFamily="34" charset="0"/>
                <a:ea typeface="Times New Roman" panose="02020603050405020304" pitchFamily="18" charset="0"/>
                <a:cs typeface="Segoe UI" panose="020B0502040204020203" pitchFamily="34" charset="0"/>
              </a:rPr>
              <a:t> </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5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4022418496"/>
      </p:ext>
    </p:extLst>
  </p:cSld>
  <p:clrMapOvr>
    <a:masterClrMapping/>
  </p:clrMapOvr>
</p:sld>
</file>

<file path=ppt/theme/theme1.xml><?xml version="1.0" encoding="utf-8"?>
<a:theme xmlns:a="http://schemas.openxmlformats.org/drawingml/2006/main" name="Office">
  <a:themeElements>
    <a:clrScheme name="Rot">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126</Words>
  <Application>Microsoft Office PowerPoint</Application>
  <PresentationFormat>Breitbild</PresentationFormat>
  <Paragraphs>26</Paragraphs>
  <Slides>4</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4</vt:i4>
      </vt:variant>
    </vt:vector>
  </HeadingPairs>
  <TitlesOfParts>
    <vt:vector size="11" baseType="lpstr">
      <vt:lpstr>arial</vt:lpstr>
      <vt:lpstr>arial</vt:lpstr>
      <vt:lpstr>Calibri</vt:lpstr>
      <vt:lpstr>Calibri Light</vt:lpstr>
      <vt:lpstr>Segoe UI</vt:lpstr>
      <vt:lpstr>Wingdings 3</vt:lpstr>
      <vt:lpstr>Office</vt:lpstr>
      <vt:lpstr>Dyscalculia  Title  Prof. Dr. Marc Beutner Helene Lindenthal</vt:lpstr>
      <vt:lpstr>PowerPoint-Präsentation</vt:lpstr>
      <vt:lpstr>Discussion</vt:lpstr>
      <vt:lpstr>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Dyscalculia  Title of the Presentation  Partner name  Partner logo</dc:title>
  <dc:creator>Helene Lindenthal</dc:creator>
  <cp:lastModifiedBy>Helene Maja Lindenthal</cp:lastModifiedBy>
  <cp:revision>35</cp:revision>
  <dcterms:created xsi:type="dcterms:W3CDTF">2023-09-04T09:53:46Z</dcterms:created>
  <dcterms:modified xsi:type="dcterms:W3CDTF">2024-09-13T10:59:57Z</dcterms:modified>
</cp:coreProperties>
</file>